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A28FDDE-2CD5-4C54-9A63-F3352D5BAAF5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E2F3793-0561-43FF-84D8-2423C08237ED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8FDDE-2CD5-4C54-9A63-F3352D5BAAF5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3793-0561-43FF-84D8-2423C08237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8FDDE-2CD5-4C54-9A63-F3352D5BAAF5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3793-0561-43FF-84D8-2423C08237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8FDDE-2CD5-4C54-9A63-F3352D5BAAF5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3793-0561-43FF-84D8-2423C08237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8FDDE-2CD5-4C54-9A63-F3352D5BAAF5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3793-0561-43FF-84D8-2423C08237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8FDDE-2CD5-4C54-9A63-F3352D5BAAF5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3793-0561-43FF-84D8-2423C08237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8FDDE-2CD5-4C54-9A63-F3352D5BAAF5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3793-0561-43FF-84D8-2423C08237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8FDDE-2CD5-4C54-9A63-F3352D5BAAF5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3793-0561-43FF-84D8-2423C08237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8FDDE-2CD5-4C54-9A63-F3352D5BAAF5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3793-0561-43FF-84D8-2423C08237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8FDDE-2CD5-4C54-9A63-F3352D5BAAF5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3793-0561-43FF-84D8-2423C08237ED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8FDDE-2CD5-4C54-9A63-F3352D5BAAF5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3793-0561-43FF-84D8-2423C08237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A28FDDE-2CD5-4C54-9A63-F3352D5BAAF5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E2F3793-0561-43FF-84D8-2423C08237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Sense of Sight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3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789" y="762000"/>
            <a:ext cx="7731211" cy="5258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48505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990600"/>
            <a:ext cx="77724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List your two favorite pictures from the  power point. Tell what your reaction to the picture was.</a:t>
            </a:r>
          </a:p>
          <a:p>
            <a:endParaRPr lang="en-US" dirty="0"/>
          </a:p>
          <a:p>
            <a:r>
              <a:rPr lang="en-US" dirty="0" smtClean="0"/>
              <a:t>Example: I like image number 4 and 3 because I don’t like the scary woods and when my dad gets angry I don’t like  it.  Mrs. </a:t>
            </a:r>
            <a:r>
              <a:rPr lang="en-US" dirty="0" err="1" smtClean="0"/>
              <a:t>Sarff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968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1" y="689330"/>
            <a:ext cx="7162800" cy="5365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234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04800"/>
            <a:ext cx="6705600" cy="627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494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990600"/>
            <a:ext cx="6567387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3352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685800"/>
            <a:ext cx="5715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3938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860558"/>
            <a:ext cx="6887851" cy="5159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0429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488" y="914401"/>
            <a:ext cx="7355174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9910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13612"/>
            <a:ext cx="7696199" cy="54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8950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1924"/>
            <a:ext cx="7086600" cy="620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97882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37</TotalTime>
  <Words>54</Words>
  <Application>Microsoft Office PowerPoint</Application>
  <PresentationFormat>On-screen Show (4:3)</PresentationFormat>
  <Paragraphs>20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Austin</vt:lpstr>
      <vt:lpstr>The Sense of Sight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MaryJo Sarff</dc:creator>
  <cp:lastModifiedBy>MaryJo Sarff</cp:lastModifiedBy>
  <cp:revision>4</cp:revision>
  <dcterms:created xsi:type="dcterms:W3CDTF">2013-10-18T14:43:31Z</dcterms:created>
  <dcterms:modified xsi:type="dcterms:W3CDTF">2013-10-29T20:11:30Z</dcterms:modified>
</cp:coreProperties>
</file>